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00" d="100"/>
          <a:sy n="100" d="100"/>
        </p:scale>
        <p:origin x="936" y="-26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Pineapple Delight" pitchFamily="2" charset="0"/>
                  <a:cs typeface="Arial" pitchFamily="34" charset="0"/>
                </a:rPr>
                <a:t>05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/3-7/2021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Persistence • Central Idea • Grit • 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 (1, 2, 3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ELAGSE6.RI (5, 6, 7, 8, 9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ELAGSE6.RL4/RI4 </a:t>
              </a:r>
              <a:endParaRPr lang="en-US" dirty="0" smtClean="0"/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/>
                <a:t>ELAGSE6.L 6 </a:t>
              </a:r>
              <a:r>
                <a:rPr lang="pt-BR" dirty="0" smtClean="0"/>
                <a:t>(4</a:t>
              </a:r>
              <a:r>
                <a:rPr lang="pt-BR" dirty="0"/>
                <a:t>, 4a, 4b, 4c, 5, 5a, 5b, 5c, 6)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ELA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66573"/>
              </p:ext>
            </p:extLst>
          </p:nvPr>
        </p:nvGraphicFramePr>
        <p:xfrm>
          <a:off x="-1143000" y="5358635"/>
          <a:ext cx="8001001" cy="5128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7A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Quiz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Reading 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and Vocabulary</a:t>
                      </a:r>
                      <a:endParaRPr 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7A Quiz</a:t>
                      </a:r>
                      <a:endParaRPr lang="en-US" sz="9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Details( 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1940353" y="303902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ELAGSE6.L 6 </a:t>
            </a:r>
            <a:r>
              <a:rPr lang="pt-BR" dirty="0" smtClean="0"/>
              <a:t> </a:t>
            </a:r>
            <a:r>
              <a:rPr lang="pt-BR" dirty="0"/>
              <a:t>(4, 4a, 4b, 4c, 5, 5a, 5b, 5c, 6)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/>
                <a:t>Students will respond to the hook image using the “I see, I think, I wonder” recording sheet.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/>
                <a:t>. 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</a:t>
              </a:r>
              <a:r>
                <a:rPr lang="en-US" sz="1200" dirty="0" smtClean="0"/>
                <a:t>Canada: Economic </a:t>
              </a:r>
              <a:r>
                <a:rPr lang="en-US" sz="1200" dirty="0"/>
                <a:t>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Social Studies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01225"/>
              </p:ext>
            </p:extLst>
          </p:nvPr>
        </p:nvGraphicFramePr>
        <p:xfrm>
          <a:off x="-457200" y="5726602"/>
          <a:ext cx="8153401" cy="329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“I think, I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see , I wonder”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Australia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Australia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Exit ticket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Australia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Australia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Asynchronous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Australia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Australia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Australia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mtClean="0"/>
                        <a:t>Australia</a:t>
                      </a:r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05/3-7/2021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SS6H3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SS6G7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SS6CG3</a:t>
            </a:r>
          </a:p>
          <a:p>
            <a:r>
              <a:rPr lang="en-US" sz="1600" b="1" dirty="0"/>
              <a:t>SS6E7,8,9</a:t>
            </a:r>
          </a:p>
          <a:p>
            <a:endParaRPr lang="en-US" sz="1600" b="1" dirty="0"/>
          </a:p>
          <a:p>
            <a:r>
              <a:rPr lang="en-US" sz="16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Canada: Review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0A18FF-F83B-4E90-906E-59F0E077D693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d90ca092-4bec-4e23-aa5f-15e295414dbc"/>
    <ds:schemaRef ds:uri="http://purl.org/dc/elements/1.1/"/>
    <ds:schemaRef ds:uri="http://schemas.openxmlformats.org/package/2006/metadata/core-properties"/>
    <ds:schemaRef ds:uri="4fe98146-5e1e-4168-b55d-b67a3818c9f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25176</TotalTime>
  <Words>503</Words>
  <Application>Microsoft Office PowerPoint</Application>
  <PresentationFormat>On-screen Show (4:3)</PresentationFormat>
  <Paragraphs>146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LD Elementary</vt:lpstr>
      <vt:lpstr>Pineapple Delight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103</cp:revision>
  <dcterms:created xsi:type="dcterms:W3CDTF">2014-03-30T01:45:15Z</dcterms:created>
  <dcterms:modified xsi:type="dcterms:W3CDTF">2021-05-03T12:58:29Z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